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6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11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13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21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59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09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12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27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6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0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40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5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C0C4-0FDE-4938-A489-23F685200D6D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401B-283E-4A0C-A494-2E22129EB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34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27.0.0.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Pubblicazione pagina </a:t>
            </a:r>
            <a:r>
              <a:rPr lang="it-IT" dirty="0" err="1"/>
              <a:t>asp</a:t>
            </a:r>
            <a:r>
              <a:rPr lang="it-IT" dirty="0"/>
              <a:t> Net su server IIS con Visual studio 2015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 cura dell’Ing. </a:t>
            </a:r>
            <a:r>
              <a:rPr lang="it-IT" dirty="0" err="1"/>
              <a:t>Buttolo</a:t>
            </a:r>
            <a:r>
              <a:rPr lang="it-IT" dirty="0"/>
              <a:t> Marco.</a:t>
            </a:r>
          </a:p>
        </p:txBody>
      </p:sp>
    </p:spTree>
    <p:extLst>
      <p:ext uri="{BB962C8B-B14F-4D97-AF65-F5344CB8AC3E}">
        <p14:creationId xmlns:p14="http://schemas.microsoft.com/office/powerpoint/2010/main" val="131258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Visual studio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la voce </a:t>
            </a:r>
            <a:r>
              <a:rPr lang="it-IT" sz="2000" dirty="0" err="1"/>
              <a:t>webForm</a:t>
            </a:r>
            <a:r>
              <a:rPr lang="it-IT" sz="2000" dirty="0"/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9590"/>
            <a:ext cx="4972042" cy="389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65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Personalizzazione progetto web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Aggiungere un nuovo elemento al progetto appena creato (tasto destro del mouse su progetto):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604756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4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Personalizzazione progetto web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la voce </a:t>
            </a:r>
            <a:r>
              <a:rPr lang="it-IT" sz="2000" dirty="0" err="1"/>
              <a:t>webForm</a:t>
            </a:r>
            <a:r>
              <a:rPr lang="it-IT" sz="2000" dirty="0"/>
              <a:t>, visto che come obiettivo vogliamo creare e pubblicare una pagina web personalizzata: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4005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6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Personalizzazione progetto web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la voce </a:t>
            </a:r>
            <a:r>
              <a:rPr lang="it-IT" sz="2000" dirty="0" err="1"/>
              <a:t>webForm</a:t>
            </a:r>
            <a:r>
              <a:rPr lang="it-IT" sz="2000" dirty="0"/>
              <a:t>, visto che come obiettivo vogliamo creare e pubblicare una pagina web personalizzata: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4005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9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pagina web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Pagina con struttura </a:t>
            </a:r>
            <a:r>
              <a:rPr lang="it-IT" sz="2000" dirty="0" err="1"/>
              <a:t>webform</a:t>
            </a:r>
            <a:r>
              <a:rPr lang="it-IT" sz="2000" dirty="0"/>
              <a:t> e codice sorgente. Provare la pagina di test cliccando su relativo pulsante.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335169" cy="447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3131840" y="2636912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4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Sulla soluzione, pulsante destro del mouse -&gt; selezionare PUBBLICA: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30" y="2060848"/>
            <a:ext cx="4578771" cy="452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5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l’item «Personalizzato»: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594003" cy="439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0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l’item «Personalizzato»: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44014"/>
            <a:ext cx="4945931" cy="387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36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il metodo di pubblicazione File System: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544616" cy="438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3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la configurazione «RELEASE»: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18385" cy="446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 passo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Entrare in pannello di controllo ed in particolare nella voce «programmi e funzionalità» in modo che possa comparire a video la seguente schermata: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4932040" cy="29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5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Confermare per la pubblicazione: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10527" cy="452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8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Pubblicazione conclusa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 tutto è andato a buon fine il sito o la pagina web sarà pubblicata su server specificato. In caso negativo, verificare la configurazione del server IIS. In particolare, entrare su pannello di controllo -&gt; strumenti di amministrazione: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868641" cy="41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0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configurazione IIS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 tutto è andato a buon fine il sito o la pagina web sarà pubblicata su server specificato. In caso negativo, verificare la configurazione del server IIS. In particolare, entrare su pannello di controllo -&gt; strumenti di amministrazione: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5"/>
            <a:ext cx="686864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1835696" y="4077072"/>
            <a:ext cx="7200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4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configurazione IIS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la voce «Gestione Internet Information Services (IIS)». Espandere il nodo SITI: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57488"/>
            <a:ext cx="30003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46531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Aggiungere una nuova applicazione. Comparirà a video la maschera seguente:</a:t>
            </a:r>
          </a:p>
        </p:txBody>
      </p:sp>
    </p:spTree>
    <p:extLst>
      <p:ext uri="{BB962C8B-B14F-4D97-AF65-F5344CB8AC3E}">
        <p14:creationId xmlns:p14="http://schemas.microsoft.com/office/powerpoint/2010/main" val="378582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configurazione IIS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Digitare un nome per il nuovo sito/</a:t>
            </a:r>
            <a:r>
              <a:rPr lang="it-IT" sz="2000" dirty="0" err="1"/>
              <a:t>app</a:t>
            </a:r>
            <a:r>
              <a:rPr lang="it-IT" sz="2000" dirty="0"/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297660" cy="40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84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configurazione IIS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Creare una nuova cartella in cui ospitare il sito (nella </a:t>
            </a:r>
            <a:r>
              <a:rPr lang="it-IT" sz="2000" dirty="0" err="1"/>
              <a:t>document</a:t>
            </a:r>
            <a:r>
              <a:rPr lang="it-IT" sz="2000" dirty="0"/>
              <a:t> </a:t>
            </a:r>
            <a:r>
              <a:rPr lang="it-IT" sz="2000" dirty="0" err="1"/>
              <a:t>root</a:t>
            </a:r>
            <a:r>
              <a:rPr lang="it-IT" sz="2000" dirty="0"/>
              <a:t> del web server IIS la quale è: c:\inetpub\wwwroot):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1908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Installazione componenti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Selezionare la voce «Attivazione o disattivazione delle funzionalità Windows» come viene mostrato di seguito: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0881"/>
            <a:ext cx="6012160" cy="359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827584" y="3789040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7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Installazione componenti (2)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Selezionare la voce «ASP NET 4.5»: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73" y="2492896"/>
            <a:ext cx="40862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1907704" y="522920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3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 test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A questo punto se l’installazione ha avuto successo è possibile testare se l’IIS è stato installato correttamente inserendo il seguente URL (</a:t>
            </a:r>
            <a:r>
              <a:rPr lang="it-IT" sz="2000" dirty="0" err="1"/>
              <a:t>localhost</a:t>
            </a:r>
            <a:r>
              <a:rPr lang="it-IT" sz="2000" dirty="0"/>
              <a:t> (127.0.0.1)):</a:t>
            </a:r>
          </a:p>
          <a:p>
            <a:pPr marL="0" indent="0">
              <a:buNone/>
            </a:pPr>
            <a:r>
              <a:rPr lang="it-IT" sz="2000" b="1">
                <a:effectLst/>
              </a:rPr>
              <a:t> 		http</a:t>
            </a:r>
            <a:r>
              <a:rPr lang="it-IT" sz="2000" b="1" dirty="0">
                <a:effectLst/>
              </a:rPr>
              <a:t>://localhost</a:t>
            </a:r>
            <a:r>
              <a:rPr lang="it-IT" sz="2000" dirty="0">
                <a:effectLst/>
              </a:rPr>
              <a:t> 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13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Risultato primo test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Pagina di presentazione del server IIS di casa Microsoft. Si può anche pensare di scrivere in maniera del tutto equivalente: </a:t>
            </a:r>
            <a:r>
              <a:rPr lang="it-IT" sz="2000" dirty="0">
                <a:hlinkClick r:id="rId2"/>
              </a:rPr>
              <a:t>http://127.0.0.1</a:t>
            </a:r>
            <a:r>
              <a:rPr lang="it-IT" sz="2000" dirty="0"/>
              <a:t> (provare per credere).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33" y="2708920"/>
            <a:ext cx="6480719" cy="36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8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Visual studio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Aprire </a:t>
            </a:r>
            <a:r>
              <a:rPr lang="it-IT" sz="2000" dirty="0" err="1"/>
              <a:t>visual</a:t>
            </a:r>
            <a:r>
              <a:rPr lang="it-IT" sz="2000" dirty="0"/>
              <a:t> studio 2015.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488832" cy="3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Visual studio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Creare un nuovo progetto di tipo web (FILE-&gt;PROJECT-&gt;NEW), come viene mostrato di seguito: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470206" cy="38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9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Visual studio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Selezionare la voce </a:t>
            </a:r>
            <a:r>
              <a:rPr lang="it-IT" sz="2000" dirty="0" err="1"/>
              <a:t>webForm</a:t>
            </a:r>
            <a:r>
              <a:rPr lang="it-IT" sz="2000" dirty="0"/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9590"/>
            <a:ext cx="4972042" cy="389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127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492</Words>
  <Application>Microsoft Office PowerPoint</Application>
  <PresentationFormat>Presentazione su schermo (4:3)</PresentationFormat>
  <Paragraphs>52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Pubblicazione pagina asp Net su server IIS con Visual studio 2015</vt:lpstr>
      <vt:lpstr>Primo passo</vt:lpstr>
      <vt:lpstr>Installazione componenti</vt:lpstr>
      <vt:lpstr>Installazione componenti (2) </vt:lpstr>
      <vt:lpstr>Primo test</vt:lpstr>
      <vt:lpstr>Risultato primo test</vt:lpstr>
      <vt:lpstr>Visual studio 2015</vt:lpstr>
      <vt:lpstr>Visual studio 2015</vt:lpstr>
      <vt:lpstr>Visual studio 2015</vt:lpstr>
      <vt:lpstr>Visual studio 2015</vt:lpstr>
      <vt:lpstr>Personalizzazione progetto web</vt:lpstr>
      <vt:lpstr>Personalizzazione progetto web (2)</vt:lpstr>
      <vt:lpstr>Personalizzazione progetto web (2)</vt:lpstr>
      <vt:lpstr>Struttura pagina web</vt:lpstr>
      <vt:lpstr>Pubblicazione soluzione</vt:lpstr>
      <vt:lpstr>Pubblicazione soluzione</vt:lpstr>
      <vt:lpstr>Pubblicazione soluzione</vt:lpstr>
      <vt:lpstr>Pubblicazione soluzione</vt:lpstr>
      <vt:lpstr>Pubblicazione soluzione</vt:lpstr>
      <vt:lpstr>Pubblicazione soluzione</vt:lpstr>
      <vt:lpstr>Pubblicazione conclusa</vt:lpstr>
      <vt:lpstr>Verifica configurazione IIS</vt:lpstr>
      <vt:lpstr>Verifica configurazione IIS</vt:lpstr>
      <vt:lpstr>Verifica configurazione IIS</vt:lpstr>
      <vt:lpstr>Verifica configurazione IIS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Pubblicazione pagina asp Net su server IIS con Visual studio 2015</dc:title>
  <dc:creator>Marco Buttolo</dc:creator>
  <cp:lastModifiedBy>Marco</cp:lastModifiedBy>
  <cp:revision>25</cp:revision>
  <dcterms:created xsi:type="dcterms:W3CDTF">2016-04-13T08:32:44Z</dcterms:created>
  <dcterms:modified xsi:type="dcterms:W3CDTF">2016-11-17T10:28:48Z</dcterms:modified>
</cp:coreProperties>
</file>